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35999738" cy="35999738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7" d="100"/>
          <a:sy n="57" d="100"/>
        </p:scale>
        <p:origin x="-3252" y="-8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5891626"/>
            <a:ext cx="30599777" cy="12533242"/>
          </a:xfrm>
        </p:spPr>
        <p:txBody>
          <a:bodyPr anchor="b"/>
          <a:lstStyle>
            <a:lvl1pPr algn="ctr">
              <a:defRPr sz="23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18908198"/>
            <a:ext cx="26999804" cy="8691601"/>
          </a:xfrm>
        </p:spPr>
        <p:txBody>
          <a:bodyPr/>
          <a:lstStyle>
            <a:lvl1pPr marL="0" indent="0" algn="ctr">
              <a:buNone/>
              <a:defRPr sz="9449"/>
            </a:lvl1pPr>
            <a:lvl2pPr marL="1799996" indent="0" algn="ctr">
              <a:buNone/>
              <a:defRPr sz="7874"/>
            </a:lvl2pPr>
            <a:lvl3pPr marL="3599993" indent="0" algn="ctr">
              <a:buNone/>
              <a:defRPr sz="7087"/>
            </a:lvl3pPr>
            <a:lvl4pPr marL="5399989" indent="0" algn="ctr">
              <a:buNone/>
              <a:defRPr sz="6299"/>
            </a:lvl4pPr>
            <a:lvl5pPr marL="7199986" indent="0" algn="ctr">
              <a:buNone/>
              <a:defRPr sz="6299"/>
            </a:lvl5pPr>
            <a:lvl6pPr marL="8999982" indent="0" algn="ctr">
              <a:buNone/>
              <a:defRPr sz="6299"/>
            </a:lvl6pPr>
            <a:lvl7pPr marL="10799978" indent="0" algn="ctr">
              <a:buNone/>
              <a:defRPr sz="6299"/>
            </a:lvl7pPr>
            <a:lvl8pPr marL="12599975" indent="0" algn="ctr">
              <a:buNone/>
              <a:defRPr sz="6299"/>
            </a:lvl8pPr>
            <a:lvl9pPr marL="14399971" indent="0" algn="ctr">
              <a:buNone/>
              <a:defRPr sz="62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365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521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4" y="1916653"/>
            <a:ext cx="7762444" cy="305081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4" y="1916653"/>
            <a:ext cx="22837334" cy="305081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57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4" y="8974945"/>
            <a:ext cx="31049774" cy="14974888"/>
          </a:xfrm>
        </p:spPr>
        <p:txBody>
          <a:bodyPr anchor="b"/>
          <a:lstStyle>
            <a:lvl1pPr>
              <a:defRPr sz="23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4" y="24091502"/>
            <a:ext cx="31049774" cy="7874940"/>
          </a:xfrm>
        </p:spPr>
        <p:txBody>
          <a:bodyPr/>
          <a:lstStyle>
            <a:lvl1pPr marL="0" indent="0">
              <a:buNone/>
              <a:defRPr sz="9449">
                <a:solidFill>
                  <a:schemeClr val="tx1"/>
                </a:solidFill>
              </a:defRPr>
            </a:lvl1pPr>
            <a:lvl2pPr marL="1799996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2pPr>
            <a:lvl3pPr marL="3599993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3pPr>
            <a:lvl4pPr marL="5399989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4pPr>
            <a:lvl5pPr marL="7199986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5pPr>
            <a:lvl6pPr marL="8999982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6pPr>
            <a:lvl7pPr marL="10799978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7pPr>
            <a:lvl8pPr marL="12599975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8pPr>
            <a:lvl9pPr marL="14399971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5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9583264"/>
            <a:ext cx="15299889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9583264"/>
            <a:ext cx="15299889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38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1916661"/>
            <a:ext cx="31049774" cy="69582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5" y="8824938"/>
            <a:ext cx="15229574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5" y="13149904"/>
            <a:ext cx="15229574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9" y="8824938"/>
            <a:ext cx="15304578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9" y="13149904"/>
            <a:ext cx="15304578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44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66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449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5183304"/>
            <a:ext cx="18224867" cy="25583147"/>
          </a:xfrm>
        </p:spPr>
        <p:txBody>
          <a:bodyPr/>
          <a:lstStyle>
            <a:lvl1pPr>
              <a:defRPr sz="12598"/>
            </a:lvl1pPr>
            <a:lvl2pPr>
              <a:defRPr sz="11024"/>
            </a:lvl2pPr>
            <a:lvl3pPr>
              <a:defRPr sz="9449"/>
            </a:lvl3pPr>
            <a:lvl4pPr>
              <a:defRPr sz="7874"/>
            </a:lvl4pPr>
            <a:lvl5pPr>
              <a:defRPr sz="7874"/>
            </a:lvl5pPr>
            <a:lvl6pPr>
              <a:defRPr sz="7874"/>
            </a:lvl6pPr>
            <a:lvl7pPr>
              <a:defRPr sz="7874"/>
            </a:lvl7pPr>
            <a:lvl8pPr>
              <a:defRPr sz="7874"/>
            </a:lvl8pPr>
            <a:lvl9pPr>
              <a:defRPr sz="787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892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5183304"/>
            <a:ext cx="18224867" cy="25583147"/>
          </a:xfrm>
        </p:spPr>
        <p:txBody>
          <a:bodyPr anchor="t"/>
          <a:lstStyle>
            <a:lvl1pPr marL="0" indent="0">
              <a:buNone/>
              <a:defRPr sz="12598"/>
            </a:lvl1pPr>
            <a:lvl2pPr marL="1799996" indent="0">
              <a:buNone/>
              <a:defRPr sz="11024"/>
            </a:lvl2pPr>
            <a:lvl3pPr marL="3599993" indent="0">
              <a:buNone/>
              <a:defRPr sz="9449"/>
            </a:lvl3pPr>
            <a:lvl4pPr marL="5399989" indent="0">
              <a:buNone/>
              <a:defRPr sz="7874"/>
            </a:lvl4pPr>
            <a:lvl5pPr marL="7199986" indent="0">
              <a:buNone/>
              <a:defRPr sz="7874"/>
            </a:lvl5pPr>
            <a:lvl6pPr marL="8999982" indent="0">
              <a:buNone/>
              <a:defRPr sz="7874"/>
            </a:lvl6pPr>
            <a:lvl7pPr marL="10799978" indent="0">
              <a:buNone/>
              <a:defRPr sz="7874"/>
            </a:lvl7pPr>
            <a:lvl8pPr marL="12599975" indent="0">
              <a:buNone/>
              <a:defRPr sz="7874"/>
            </a:lvl8pPr>
            <a:lvl9pPr marL="14399971" indent="0">
              <a:buNone/>
              <a:defRPr sz="787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04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1916661"/>
            <a:ext cx="31049774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9583264"/>
            <a:ext cx="31049774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D443E-6A9A-46D5-85CB-D4CA8A583528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11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599993" rtl="0" eaLnBrk="1" latinLnBrk="0" hangingPunct="1">
        <a:lnSpc>
          <a:spcPct val="90000"/>
        </a:lnSpc>
        <a:spcBef>
          <a:spcPct val="0"/>
        </a:spcBef>
        <a:buNone/>
        <a:defRPr sz="173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98" indent="-899998" algn="l" defTabSz="3599993" rtl="0" eaLnBrk="1" latinLnBrk="0" hangingPunct="1">
        <a:lnSpc>
          <a:spcPct val="90000"/>
        </a:lnSpc>
        <a:spcBef>
          <a:spcPts val="3937"/>
        </a:spcBef>
        <a:buFont typeface="Arial" panose="020B0604020202020204" pitchFamily="34" charset="0"/>
        <a:buChar char="•"/>
        <a:defRPr sz="11024" kern="1200">
          <a:solidFill>
            <a:schemeClr val="tx1"/>
          </a:solidFill>
          <a:latin typeface="+mn-lt"/>
          <a:ea typeface="+mn-ea"/>
          <a:cs typeface="+mn-cs"/>
        </a:defRPr>
      </a:lvl1pPr>
      <a:lvl2pPr marL="2699995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2pPr>
      <a:lvl3pPr marL="4499991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874" kern="1200">
          <a:solidFill>
            <a:schemeClr val="tx1"/>
          </a:solidFill>
          <a:latin typeface="+mn-lt"/>
          <a:ea typeface="+mn-ea"/>
          <a:cs typeface="+mn-cs"/>
        </a:defRPr>
      </a:lvl3pPr>
      <a:lvl4pPr marL="629998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8099984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9899980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169997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3499973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5299969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1pPr>
      <a:lvl2pPr marL="1799996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599993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399989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7199986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8999982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0799978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2599975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4399971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5" Type="http://schemas.openxmlformats.org/officeDocument/2006/relationships/image" Target="../media/image3.png"/><Relationship Id="rId4" Type="http://schemas.microsoft.com/office/2017/06/relationships/model3d" Target="../media/model3d3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2D3B62-B202-4D01-A987-D0F55CBD59A6}"/>
              </a:ext>
            </a:extLst>
          </p:cNvPr>
          <p:cNvSpPr/>
          <p:nvPr/>
        </p:nvSpPr>
        <p:spPr>
          <a:xfrm>
            <a:off x="6273743" y="1730829"/>
            <a:ext cx="5355771" cy="7739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AF4F51-FB35-4A98-9AA5-A18ED19FF393}"/>
              </a:ext>
            </a:extLst>
          </p:cNvPr>
          <p:cNvSpPr/>
          <p:nvPr/>
        </p:nvSpPr>
        <p:spPr>
          <a:xfrm>
            <a:off x="6273742" y="631372"/>
            <a:ext cx="5355771" cy="881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dirty="0">
                <a:solidFill>
                  <a:schemeClr val="tx1"/>
                </a:solidFill>
              </a:rPr>
              <a:t>Login screen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1BB5674-8EDC-43A6-AF5D-918961BE0100}"/>
              </a:ext>
            </a:extLst>
          </p:cNvPr>
          <p:cNvSpPr/>
          <p:nvPr/>
        </p:nvSpPr>
        <p:spPr>
          <a:xfrm>
            <a:off x="6570249" y="2128073"/>
            <a:ext cx="141986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Chat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975E14-E471-4BB1-9322-BE5E2F0B692F}"/>
              </a:ext>
            </a:extLst>
          </p:cNvPr>
          <p:cNvSpPr/>
          <p:nvPr/>
        </p:nvSpPr>
        <p:spPr>
          <a:xfrm>
            <a:off x="8286614" y="2456499"/>
            <a:ext cx="1386713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Shots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8B148E-766A-44FF-9EEC-EB85CB606334}"/>
              </a:ext>
            </a:extLst>
          </p:cNvPr>
          <p:cNvSpPr/>
          <p:nvPr/>
        </p:nvSpPr>
        <p:spPr>
          <a:xfrm>
            <a:off x="9972297" y="2128073"/>
            <a:ext cx="1351136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Call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Camera">
                <a:extLst>
                  <a:ext uri="{FF2B5EF4-FFF2-40B4-BE49-F238E27FC236}">
                    <a16:creationId xmlns:a16="http://schemas.microsoft.com/office/drawing/2014/main" id="{C264D592-0665-4E5A-AB23-0E42EBF9563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51082927"/>
                  </p:ext>
                </p:extLst>
              </p:nvPr>
            </p:nvGraphicFramePr>
            <p:xfrm>
              <a:off x="8697685" y="8730345"/>
              <a:ext cx="664029" cy="4898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4029" cy="489857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97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Camera">
                <a:extLst>
                  <a:ext uri="{FF2B5EF4-FFF2-40B4-BE49-F238E27FC236}">
                    <a16:creationId xmlns:a16="http://schemas.microsoft.com/office/drawing/2014/main" id="{C264D592-0665-4E5A-AB23-0E42EBF956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97685" y="8730345"/>
                <a:ext cx="664029" cy="489857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7E120E-5C07-47A7-BA69-3B3C29F2741D}"/>
              </a:ext>
            </a:extLst>
          </p:cNvPr>
          <p:cNvCxnSpPr/>
          <p:nvPr/>
        </p:nvCxnSpPr>
        <p:spPr>
          <a:xfrm>
            <a:off x="6273742" y="2923260"/>
            <a:ext cx="2706228" cy="58247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103EEF-28A6-40B7-95D6-995B23046E31}"/>
              </a:ext>
            </a:extLst>
          </p:cNvPr>
          <p:cNvCxnSpPr/>
          <p:nvPr/>
        </p:nvCxnSpPr>
        <p:spPr>
          <a:xfrm flipH="1">
            <a:off x="8951627" y="2944501"/>
            <a:ext cx="2677886" cy="549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1C8E2CB8-EAE8-46D1-8B19-511CF6834ADC}"/>
              </a:ext>
            </a:extLst>
          </p:cNvPr>
          <p:cNvSpPr/>
          <p:nvPr/>
        </p:nvSpPr>
        <p:spPr>
          <a:xfrm>
            <a:off x="8654141" y="1740123"/>
            <a:ext cx="653143" cy="571413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C93D46-1703-4D8D-8C03-9E9B4413CFBE}"/>
              </a:ext>
            </a:extLst>
          </p:cNvPr>
          <p:cNvCxnSpPr>
            <a:stCxn id="15" idx="6"/>
          </p:cNvCxnSpPr>
          <p:nvPr/>
        </p:nvCxnSpPr>
        <p:spPr>
          <a:xfrm flipV="1">
            <a:off x="9307284" y="1740123"/>
            <a:ext cx="3070570" cy="28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B5A328-18F8-4E68-AC9D-C92B392C3601}"/>
              </a:ext>
            </a:extLst>
          </p:cNvPr>
          <p:cNvSpPr txBox="1"/>
          <p:nvPr/>
        </p:nvSpPr>
        <p:spPr>
          <a:xfrm>
            <a:off x="12293546" y="1431969"/>
            <a:ext cx="1716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DP with surroundings status</a:t>
            </a:r>
          </a:p>
        </p:txBody>
      </p:sp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3029B812-122D-4494-91E1-FFF89B124C29}"/>
              </a:ext>
            </a:extLst>
          </p:cNvPr>
          <p:cNvSpPr/>
          <p:nvPr/>
        </p:nvSpPr>
        <p:spPr>
          <a:xfrm flipH="1">
            <a:off x="6307195" y="1817650"/>
            <a:ext cx="296507" cy="152425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9B2AD7-488E-4E9B-8318-CB3F37BC7BAE}"/>
              </a:ext>
            </a:extLst>
          </p:cNvPr>
          <p:cNvCxnSpPr>
            <a:stCxn id="12" idx="3"/>
          </p:cNvCxnSpPr>
          <p:nvPr/>
        </p:nvCxnSpPr>
        <p:spPr>
          <a:xfrm flipH="1">
            <a:off x="4438185" y="1893863"/>
            <a:ext cx="1869010" cy="726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5BA84C-76E5-4F7E-A048-574E4E4A0F54}"/>
              </a:ext>
            </a:extLst>
          </p:cNvPr>
          <p:cNvSpPr txBox="1"/>
          <p:nvPr/>
        </p:nvSpPr>
        <p:spPr>
          <a:xfrm>
            <a:off x="3445727" y="2476335"/>
            <a:ext cx="102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Settings</a:t>
            </a:r>
          </a:p>
        </p:txBody>
      </p:sp>
    </p:spTree>
    <p:extLst>
      <p:ext uri="{BB962C8B-B14F-4D97-AF65-F5344CB8AC3E}">
        <p14:creationId xmlns:p14="http://schemas.microsoft.com/office/powerpoint/2010/main" val="1079015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59222A-D6E1-430C-B14E-887C77060B0F}"/>
              </a:ext>
            </a:extLst>
          </p:cNvPr>
          <p:cNvSpPr txBox="1"/>
          <p:nvPr/>
        </p:nvSpPr>
        <p:spPr>
          <a:xfrm>
            <a:off x="11385177" y="268940"/>
            <a:ext cx="52533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rgbClr val="FF0000"/>
                </a:solidFill>
              </a:rPr>
              <a:t>Registration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1BF98-2A2C-4EDC-99D2-E3088EBB262F}"/>
              </a:ext>
            </a:extLst>
          </p:cNvPr>
          <p:cNvSpPr/>
          <p:nvPr/>
        </p:nvSpPr>
        <p:spPr>
          <a:xfrm>
            <a:off x="11241741" y="2384612"/>
            <a:ext cx="5701553" cy="13234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Install/start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A30F18-5A89-4C23-AEE1-1BE3CEBF2F00}"/>
              </a:ext>
            </a:extLst>
          </p:cNvPr>
          <p:cNvSpPr/>
          <p:nvPr/>
        </p:nvSpPr>
        <p:spPr>
          <a:xfrm>
            <a:off x="10578353" y="5056094"/>
            <a:ext cx="7100047" cy="18646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Permissions like-Location,phone,storage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4AFE683-2C58-42DF-B339-B55D84DEC74A}"/>
              </a:ext>
            </a:extLst>
          </p:cNvPr>
          <p:cNvSpPr/>
          <p:nvPr/>
        </p:nvSpPr>
        <p:spPr>
          <a:xfrm>
            <a:off x="11385177" y="7709647"/>
            <a:ext cx="5844988" cy="15777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Type Phone Number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BCD07955-E465-4E42-8C18-865695949CDE}"/>
              </a:ext>
            </a:extLst>
          </p:cNvPr>
          <p:cNvSpPr/>
          <p:nvPr/>
        </p:nvSpPr>
        <p:spPr>
          <a:xfrm>
            <a:off x="21049129" y="7117975"/>
            <a:ext cx="788895" cy="2169459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O</a:t>
            </a:r>
          </a:p>
          <a:p>
            <a:pPr algn="ctr"/>
            <a:r>
              <a:rPr lang="en-IN" sz="2500" dirty="0"/>
              <a:t>T</a:t>
            </a:r>
          </a:p>
          <a:p>
            <a:pPr algn="ctr"/>
            <a:r>
              <a:rPr lang="en-IN" sz="2500" dirty="0"/>
              <a:t>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13F1D1-531D-4882-B018-170735AA47A2}"/>
              </a:ext>
            </a:extLst>
          </p:cNvPr>
          <p:cNvSpPr/>
          <p:nvPr/>
        </p:nvSpPr>
        <p:spPr>
          <a:xfrm>
            <a:off x="10578353" y="10130117"/>
            <a:ext cx="7261412" cy="15777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Type Full Name, DOB(use calendar)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C2C48C-7181-4F3C-8073-5612E955F384}"/>
              </a:ext>
            </a:extLst>
          </p:cNvPr>
          <p:cNvSpPr/>
          <p:nvPr/>
        </p:nvSpPr>
        <p:spPr>
          <a:xfrm>
            <a:off x="10578353" y="12783671"/>
            <a:ext cx="7620000" cy="15777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Choose user name/profile name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7CC8D2-46AF-4A90-AA90-E0FD5B072AC7}"/>
              </a:ext>
            </a:extLst>
          </p:cNvPr>
          <p:cNvSpPr/>
          <p:nvPr/>
        </p:nvSpPr>
        <p:spPr>
          <a:xfrm>
            <a:off x="12541624" y="15580660"/>
            <a:ext cx="3334871" cy="112955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Submit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8C69AB-8488-4839-94C9-3B809A57A5B0}"/>
              </a:ext>
            </a:extLst>
          </p:cNvPr>
          <p:cNvCxnSpPr>
            <a:stCxn id="6" idx="4"/>
            <a:endCxn id="7" idx="0"/>
          </p:cNvCxnSpPr>
          <p:nvPr/>
        </p:nvCxnSpPr>
        <p:spPr>
          <a:xfrm>
            <a:off x="14092518" y="3708051"/>
            <a:ext cx="35859" cy="134804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DD9956-C37D-43D1-83C0-D819FE4A99A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4128377" y="6920753"/>
            <a:ext cx="35857" cy="7888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AD8585-4C1C-4069-9749-B5E1B3BB633A}"/>
              </a:ext>
            </a:extLst>
          </p:cNvPr>
          <p:cNvCxnSpPr>
            <a:cxnSpLocks/>
          </p:cNvCxnSpPr>
          <p:nvPr/>
        </p:nvCxnSpPr>
        <p:spPr>
          <a:xfrm>
            <a:off x="14092530" y="9395003"/>
            <a:ext cx="0" cy="62419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E600BC-494D-4437-AFA5-5F129C5CA935}"/>
              </a:ext>
            </a:extLst>
          </p:cNvPr>
          <p:cNvCxnSpPr>
            <a:cxnSpLocks/>
          </p:cNvCxnSpPr>
          <p:nvPr/>
        </p:nvCxnSpPr>
        <p:spPr>
          <a:xfrm flipH="1">
            <a:off x="17355680" y="8498535"/>
            <a:ext cx="36934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C049F3-D89D-4C25-A2A0-4EE990C40005}"/>
              </a:ext>
            </a:extLst>
          </p:cNvPr>
          <p:cNvCxnSpPr>
            <a:cxnSpLocks/>
          </p:cNvCxnSpPr>
          <p:nvPr/>
        </p:nvCxnSpPr>
        <p:spPr>
          <a:xfrm>
            <a:off x="14182170" y="11940989"/>
            <a:ext cx="0" cy="66338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EAB310-83AC-499A-8793-CCA49799AC45}"/>
              </a:ext>
            </a:extLst>
          </p:cNvPr>
          <p:cNvCxnSpPr>
            <a:cxnSpLocks/>
          </p:cNvCxnSpPr>
          <p:nvPr/>
        </p:nvCxnSpPr>
        <p:spPr>
          <a:xfrm>
            <a:off x="14200101" y="14486967"/>
            <a:ext cx="0" cy="98611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18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BFF7497-9A10-4131-9BFA-F08129A64216}"/>
              </a:ext>
            </a:extLst>
          </p:cNvPr>
          <p:cNvSpPr/>
          <p:nvPr/>
        </p:nvSpPr>
        <p:spPr>
          <a:xfrm>
            <a:off x="15713249" y="3174381"/>
            <a:ext cx="4573239" cy="8617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500" dirty="0"/>
              <a:t>Enter </a:t>
            </a:r>
            <a:r>
              <a:rPr lang="en-IN" sz="3500" dirty="0" err="1"/>
              <a:t>Funshot</a:t>
            </a:r>
            <a:endParaRPr lang="en-IN" sz="3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F98752-A085-443E-87CC-1328A1C6294C}"/>
              </a:ext>
            </a:extLst>
          </p:cNvPr>
          <p:cNvSpPr txBox="1"/>
          <p:nvPr/>
        </p:nvSpPr>
        <p:spPr>
          <a:xfrm>
            <a:off x="16729869" y="2007513"/>
            <a:ext cx="254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 err="1">
                <a:solidFill>
                  <a:srgbClr val="FF0000"/>
                </a:solidFill>
              </a:rPr>
              <a:t>Funshot</a:t>
            </a:r>
            <a:endParaRPr lang="en-IN" sz="5000" dirty="0">
              <a:solidFill>
                <a:srgbClr val="FF0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8F3588-D9E4-43E0-850E-F7B22FF271F7}"/>
              </a:ext>
            </a:extLst>
          </p:cNvPr>
          <p:cNvSpPr/>
          <p:nvPr/>
        </p:nvSpPr>
        <p:spPr>
          <a:xfrm>
            <a:off x="15530463" y="4583156"/>
            <a:ext cx="4938810" cy="230830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b="1" dirty="0"/>
              <a:t>Select your language</a:t>
            </a:r>
            <a:r>
              <a:rPr lang="en-IN" sz="2500" dirty="0"/>
              <a:t>- Telugu,Tamil,Malayalam,Kannada,Hindi,Odia,Urdu,Marathi,Bengali,Bhojpuri,Assamese,Haryani,Punjabi,Gujarati,Rajasthani,English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C59ABF-50FE-471A-BCAE-17D3BC879019}"/>
              </a:ext>
            </a:extLst>
          </p:cNvPr>
          <p:cNvSpPr/>
          <p:nvPr/>
        </p:nvSpPr>
        <p:spPr>
          <a:xfrm>
            <a:off x="15388683" y="7493620"/>
            <a:ext cx="5218771" cy="7136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b="1" u="sng" dirty="0"/>
              <a:t>Albums/Video/Photo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E77A99-43A0-4BFD-9293-A661D1933A61}"/>
              </a:ext>
            </a:extLst>
          </p:cNvPr>
          <p:cNvSpPr/>
          <p:nvPr/>
        </p:nvSpPr>
        <p:spPr>
          <a:xfrm>
            <a:off x="12149253" y="7493620"/>
            <a:ext cx="1806498" cy="7136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b="1" dirty="0"/>
              <a:t>Music(30 sec)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702486-D9FB-4200-874F-16B7A2B12F69}"/>
              </a:ext>
            </a:extLst>
          </p:cNvPr>
          <p:cNvSpPr/>
          <p:nvPr/>
        </p:nvSpPr>
        <p:spPr>
          <a:xfrm>
            <a:off x="12082346" y="6077413"/>
            <a:ext cx="1940312" cy="98130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Pick from our source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FF2A23-5204-4B40-A631-BC3AE32389D6}"/>
              </a:ext>
            </a:extLst>
          </p:cNvPr>
          <p:cNvSpPr/>
          <p:nvPr/>
        </p:nvSpPr>
        <p:spPr>
          <a:xfrm>
            <a:off x="11586117" y="8697958"/>
            <a:ext cx="2932771" cy="11931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Search from online cut using Mp3 cutter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2083BD-024A-40C4-838F-27BFC2FF3877}"/>
              </a:ext>
            </a:extLst>
          </p:cNvPr>
          <p:cNvSpPr/>
          <p:nvPr/>
        </p:nvSpPr>
        <p:spPr>
          <a:xfrm>
            <a:off x="21767180" y="5274527"/>
            <a:ext cx="2018371" cy="51518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685DBD2-71D8-451B-BEBE-13690C7B479C}"/>
              </a:ext>
            </a:extLst>
          </p:cNvPr>
          <p:cNvSpPr/>
          <p:nvPr/>
        </p:nvSpPr>
        <p:spPr>
          <a:xfrm>
            <a:off x="22040386" y="5664818"/>
            <a:ext cx="1544443" cy="4906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Camera Flip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21B1CD-8BAE-41BE-99FC-C485EF25FC73}"/>
              </a:ext>
            </a:extLst>
          </p:cNvPr>
          <p:cNvSpPr/>
          <p:nvPr/>
        </p:nvSpPr>
        <p:spPr>
          <a:xfrm>
            <a:off x="22040386" y="6389646"/>
            <a:ext cx="1544443" cy="5687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Flash-ON/OFF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42D3B2B-8DF3-4AF3-8479-D9993097D174}"/>
              </a:ext>
            </a:extLst>
          </p:cNvPr>
          <p:cNvSpPr/>
          <p:nvPr/>
        </p:nvSpPr>
        <p:spPr>
          <a:xfrm>
            <a:off x="22040385" y="7136777"/>
            <a:ext cx="1544443" cy="5687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Brightness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B7F089-7D93-4AEC-94AF-8957915AB43A}"/>
              </a:ext>
            </a:extLst>
          </p:cNvPr>
          <p:cNvSpPr/>
          <p:nvPr/>
        </p:nvSpPr>
        <p:spPr>
          <a:xfrm>
            <a:off x="22040384" y="7939667"/>
            <a:ext cx="1544443" cy="5687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Beauty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B0EB91-92DE-4FF5-826E-C2D664CFAB10}"/>
              </a:ext>
            </a:extLst>
          </p:cNvPr>
          <p:cNvSpPr/>
          <p:nvPr/>
        </p:nvSpPr>
        <p:spPr>
          <a:xfrm>
            <a:off x="22040383" y="8720255"/>
            <a:ext cx="1544444" cy="5687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Speed-0.5X,1X,1.5X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92B26D5-32EF-4FAE-939C-153E3EE609CA}"/>
              </a:ext>
            </a:extLst>
          </p:cNvPr>
          <p:cNvSpPr/>
          <p:nvPr/>
        </p:nvSpPr>
        <p:spPr>
          <a:xfrm>
            <a:off x="22040383" y="9534290"/>
            <a:ext cx="1544444" cy="5687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Timer-10s,20s,30s</a:t>
            </a:r>
          </a:p>
        </p:txBody>
      </p:sp>
      <p:sp>
        <p:nvSpPr>
          <p:cNvPr id="16" name="Action Button: Go Home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3EF5B598-A833-4885-AB23-E2DF49CE6C23}"/>
              </a:ext>
            </a:extLst>
          </p:cNvPr>
          <p:cNvSpPr/>
          <p:nvPr/>
        </p:nvSpPr>
        <p:spPr>
          <a:xfrm>
            <a:off x="19681902" y="11508056"/>
            <a:ext cx="925552" cy="869795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Video camera">
                <a:extLst>
                  <a:ext uri="{FF2B5EF4-FFF2-40B4-BE49-F238E27FC236}">
                    <a16:creationId xmlns:a16="http://schemas.microsoft.com/office/drawing/2014/main" id="{CD580642-8A47-461F-946D-E85C8ADC66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7123269"/>
                  </p:ext>
                </p:extLst>
              </p:nvPr>
            </p:nvGraphicFramePr>
            <p:xfrm rot="10800000" flipV="1">
              <a:off x="17711030" y="11485754"/>
              <a:ext cx="997814" cy="869795"/>
            </p:xfrm>
            <a:graphic>
              <a:graphicData uri="http://schemas.microsoft.com/office/drawing/2017/model3d">
                <am3d:model3d r:embed="rId2">
                  <am3d:spPr>
                    <a:xfrm rot="10800000" flipV="1">
                      <a:off x="0" y="0"/>
                      <a:ext cx="997814" cy="869795"/>
                    </a:xfrm>
                    <a:prstGeom prst="rect">
                      <a:avLst/>
                    </a:prstGeom>
                  </am3d:spPr>
                  <am3d:camera>
                    <am3d:pos x="0" y="0" z="568801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662" d="1000000"/>
                    <am3d:preTrans dx="0" dy="-87940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3250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153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Video camera">
                <a:extLst>
                  <a:ext uri="{FF2B5EF4-FFF2-40B4-BE49-F238E27FC236}">
                    <a16:creationId xmlns:a16="http://schemas.microsoft.com/office/drawing/2014/main" id="{CD580642-8A47-461F-946D-E85C8ADC66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 flipV="1">
                <a:off x="17711030" y="11485754"/>
                <a:ext cx="997814" cy="869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Gears">
                <a:extLst>
                  <a:ext uri="{FF2B5EF4-FFF2-40B4-BE49-F238E27FC236}">
                    <a16:creationId xmlns:a16="http://schemas.microsoft.com/office/drawing/2014/main" id="{D55CD7E6-D775-4FC9-B30D-9018AB3055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3481255"/>
                  </p:ext>
                </p:extLst>
              </p:nvPr>
            </p:nvGraphicFramePr>
            <p:xfrm rot="11996079" flipV="1">
              <a:off x="15773472" y="11651689"/>
              <a:ext cx="852994" cy="803996"/>
            </p:xfrm>
            <a:graphic>
              <a:graphicData uri="http://schemas.microsoft.com/office/drawing/2017/model3d">
                <am3d:model3d r:embed="rId4">
                  <am3d:spPr>
                    <a:xfrm rot="11996079" flipV="1">
                      <a:off x="0" y="0"/>
                      <a:ext cx="852994" cy="803996"/>
                    </a:xfrm>
                    <a:prstGeom prst="rect">
                      <a:avLst/>
                    </a:prstGeom>
                  </am3d:spPr>
                  <am3d:camera>
                    <am3d:pos x="0" y="0" z="66876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738" d="1000000"/>
                    <am3d:preTrans dx="-789646" dy="-17760404" dz="716199"/>
                    <am3d:scale>
                      <am3d:sx n="1000000" d="1000000"/>
                      <am3d:sy n="1000000" d="1000000"/>
                      <am3d:sz n="1000000" d="1000000"/>
                    </am3d:scale>
                    <am3d:rot ax="692222" ay="-345969" az="-7050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613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Gears">
                <a:extLst>
                  <a:ext uri="{FF2B5EF4-FFF2-40B4-BE49-F238E27FC236}">
                    <a16:creationId xmlns:a16="http://schemas.microsoft.com/office/drawing/2014/main" id="{D55CD7E6-D775-4FC9-B30D-9018AB3055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1996079" flipV="1">
                <a:off x="15773472" y="11651689"/>
                <a:ext cx="852994" cy="803996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49ACEAEC-F494-41BB-83C9-BEDA34836A57}"/>
              </a:ext>
            </a:extLst>
          </p:cNvPr>
          <p:cNvSpPr/>
          <p:nvPr/>
        </p:nvSpPr>
        <p:spPr>
          <a:xfrm>
            <a:off x="12411307" y="11764538"/>
            <a:ext cx="2107581" cy="767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Effects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0D578A-511D-4591-8DCC-81EAA8649E24}"/>
              </a:ext>
            </a:extLst>
          </p:cNvPr>
          <p:cNvSpPr/>
          <p:nvPr/>
        </p:nvSpPr>
        <p:spPr>
          <a:xfrm>
            <a:off x="12584151" y="10694026"/>
            <a:ext cx="1806498" cy="5798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Filters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5BF3454-BE9B-47A1-AE8C-E94EBBD78D99}"/>
              </a:ext>
            </a:extLst>
          </p:cNvPr>
          <p:cNvSpPr/>
          <p:nvPr/>
        </p:nvSpPr>
        <p:spPr>
          <a:xfrm>
            <a:off x="12428035" y="13011910"/>
            <a:ext cx="2107581" cy="7678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Background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6C9452-F2C0-4378-9F6C-A3926E31CAA4}"/>
              </a:ext>
            </a:extLst>
          </p:cNvPr>
          <p:cNvSpPr txBox="1"/>
          <p:nvPr/>
        </p:nvSpPr>
        <p:spPr>
          <a:xfrm>
            <a:off x="15902818" y="12554710"/>
            <a:ext cx="62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Edit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91B237-AEE6-4EF8-8D6B-7B9506CBBC06}"/>
              </a:ext>
            </a:extLst>
          </p:cNvPr>
          <p:cNvSpPr txBox="1"/>
          <p:nvPr/>
        </p:nvSpPr>
        <p:spPr>
          <a:xfrm>
            <a:off x="17580119" y="12511671"/>
            <a:ext cx="997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Camera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Power On Off Icon">
                <a:extLst>
                  <a:ext uri="{FF2B5EF4-FFF2-40B4-BE49-F238E27FC236}">
                    <a16:creationId xmlns:a16="http://schemas.microsoft.com/office/drawing/2014/main" id="{ED87D0D9-FB92-4B89-A967-A7B45817B6F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26999526"/>
                  </p:ext>
                </p:extLst>
              </p:nvPr>
            </p:nvGraphicFramePr>
            <p:xfrm>
              <a:off x="19852778" y="12942242"/>
              <a:ext cx="623288" cy="71367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23288" cy="713678"/>
                    </a:xfrm>
                    <a:prstGeom prst="rect">
                      <a:avLst/>
                    </a:prstGeom>
                  </am3d:spPr>
                  <am3d:camera>
                    <am3d:pos x="0" y="0" z="624780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4955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933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Power On Off Icon">
                <a:extLst>
                  <a:ext uri="{FF2B5EF4-FFF2-40B4-BE49-F238E27FC236}">
                    <a16:creationId xmlns:a16="http://schemas.microsoft.com/office/drawing/2014/main" id="{ED87D0D9-FB92-4B89-A967-A7B45817B6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852778" y="12942242"/>
                <a:ext cx="623288" cy="713678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Arrow: Down 24">
            <a:extLst>
              <a:ext uri="{FF2B5EF4-FFF2-40B4-BE49-F238E27FC236}">
                <a16:creationId xmlns:a16="http://schemas.microsoft.com/office/drawing/2014/main" id="{E1E0FEF7-9122-4E64-9E5C-3B3798E07317}"/>
              </a:ext>
            </a:extLst>
          </p:cNvPr>
          <p:cNvSpPr/>
          <p:nvPr/>
        </p:nvSpPr>
        <p:spPr>
          <a:xfrm>
            <a:off x="17864254" y="4036155"/>
            <a:ext cx="412595" cy="547001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14F80C6A-2952-4208-8140-4C44997291A4}"/>
              </a:ext>
            </a:extLst>
          </p:cNvPr>
          <p:cNvSpPr/>
          <p:nvPr/>
        </p:nvSpPr>
        <p:spPr>
          <a:xfrm>
            <a:off x="17864254" y="6891458"/>
            <a:ext cx="301083" cy="60216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AB69E432-CBA7-4F58-BB94-25058106CB0F}"/>
              </a:ext>
            </a:extLst>
          </p:cNvPr>
          <p:cNvSpPr/>
          <p:nvPr/>
        </p:nvSpPr>
        <p:spPr>
          <a:xfrm>
            <a:off x="20607454" y="7805854"/>
            <a:ext cx="1159726" cy="133813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4EEB6042-D9BA-46C4-8CE1-1E64CAF738CC}"/>
              </a:ext>
            </a:extLst>
          </p:cNvPr>
          <p:cNvSpPr/>
          <p:nvPr/>
        </p:nvSpPr>
        <p:spPr>
          <a:xfrm>
            <a:off x="13944600" y="7761250"/>
            <a:ext cx="1432932" cy="223024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2FE0C9B-931F-433B-8D51-C4D013E658A9}"/>
              </a:ext>
            </a:extLst>
          </p:cNvPr>
          <p:cNvSpPr/>
          <p:nvPr/>
        </p:nvSpPr>
        <p:spPr>
          <a:xfrm>
            <a:off x="12835054" y="7058720"/>
            <a:ext cx="479502" cy="43490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AC8EA742-70EC-4BD2-847E-801DED4DCC08}"/>
              </a:ext>
            </a:extLst>
          </p:cNvPr>
          <p:cNvSpPr/>
          <p:nvPr/>
        </p:nvSpPr>
        <p:spPr>
          <a:xfrm>
            <a:off x="12857356" y="8218451"/>
            <a:ext cx="345688" cy="446047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64DFF246-534E-4429-B528-F06476526DE9}"/>
              </a:ext>
            </a:extLst>
          </p:cNvPr>
          <p:cNvSpPr/>
          <p:nvPr/>
        </p:nvSpPr>
        <p:spPr>
          <a:xfrm>
            <a:off x="18708844" y="11942956"/>
            <a:ext cx="925552" cy="223024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B1587D9B-3B66-4C31-A762-5FF9E9D6C6CC}"/>
              </a:ext>
            </a:extLst>
          </p:cNvPr>
          <p:cNvSpPr/>
          <p:nvPr/>
        </p:nvSpPr>
        <p:spPr>
          <a:xfrm>
            <a:off x="16729869" y="11965258"/>
            <a:ext cx="850250" cy="190907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FD83881D-A4EB-485C-B684-C6ECF04F322A}"/>
              </a:ext>
            </a:extLst>
          </p:cNvPr>
          <p:cNvSpPr/>
          <p:nvPr/>
        </p:nvSpPr>
        <p:spPr>
          <a:xfrm>
            <a:off x="20005288" y="12377851"/>
            <a:ext cx="281200" cy="40011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DF44FE07-B4BD-4C5E-BB4A-A26A4BF627A9}"/>
              </a:ext>
            </a:extLst>
          </p:cNvPr>
          <p:cNvSpPr/>
          <p:nvPr/>
        </p:nvSpPr>
        <p:spPr>
          <a:xfrm>
            <a:off x="14641551" y="12021015"/>
            <a:ext cx="1071698" cy="223024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B4BA3C11-6E32-41CB-A74D-0C53CB88E634}"/>
              </a:ext>
            </a:extLst>
          </p:cNvPr>
          <p:cNvSpPr/>
          <p:nvPr/>
        </p:nvSpPr>
        <p:spPr>
          <a:xfrm>
            <a:off x="13314556" y="11273883"/>
            <a:ext cx="334537" cy="47950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34484598-6F4F-4096-87EC-3BEC9C27D3AF}"/>
              </a:ext>
            </a:extLst>
          </p:cNvPr>
          <p:cNvSpPr/>
          <p:nvPr/>
        </p:nvSpPr>
        <p:spPr>
          <a:xfrm>
            <a:off x="13314556" y="12577012"/>
            <a:ext cx="256478" cy="40011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Quad 37">
            <a:extLst>
              <a:ext uri="{FF2B5EF4-FFF2-40B4-BE49-F238E27FC236}">
                <a16:creationId xmlns:a16="http://schemas.microsoft.com/office/drawing/2014/main" id="{BCC028CD-0B69-4DC5-A792-8EFA5C7783A6}"/>
              </a:ext>
            </a:extLst>
          </p:cNvPr>
          <p:cNvSpPr/>
          <p:nvPr/>
        </p:nvSpPr>
        <p:spPr>
          <a:xfrm>
            <a:off x="17880980" y="8207298"/>
            <a:ext cx="395869" cy="3278456"/>
          </a:xfrm>
          <a:prstGeom prst="quadArrow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64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>
          <a:solidFill>
            <a:schemeClr val="accent2"/>
          </a:solidFill>
          <a:headEnd type="none" w="med" len="med"/>
          <a:tailEnd type="arrow" w="med" len="med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</TotalTime>
  <Words>122</Words>
  <Application>Microsoft Office PowerPoint</Application>
  <PresentationFormat>Custom</PresentationFormat>
  <Paragraphs>34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Hanumanth Venkata Manikanta Madasu</dc:creator>
  <cp:lastModifiedBy>Hanumanth Venkata Manikanta Madasu</cp:lastModifiedBy>
  <cp:revision>18</cp:revision>
  <dcterms:created xsi:type="dcterms:W3CDTF">2021-03-06T13:25:19Z</dcterms:created>
  <dcterms:modified xsi:type="dcterms:W3CDTF">2021-03-19T05:15:07Z</dcterms:modified>
</cp:coreProperties>
</file>